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1" r:id="rId7"/>
    <p:sldId id="263" r:id="rId8"/>
    <p:sldId id="264" r:id="rId9"/>
    <p:sldId id="256"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34E0BC-B047-8B4A-9E61-F0B65E5E8E54}" type="datetimeFigureOut">
              <a:rPr lang="en-US" smtClean="0"/>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134619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E0BC-B047-8B4A-9E61-F0B65E5E8E54}" type="datetimeFigureOut">
              <a:rPr lang="en-US" smtClean="0"/>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58762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E0BC-B047-8B4A-9E61-F0B65E5E8E54}" type="datetimeFigureOut">
              <a:rPr lang="en-US" smtClean="0"/>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397834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4E0BC-B047-8B4A-9E61-F0B65E5E8E54}" type="datetimeFigureOut">
              <a:rPr lang="en-US" smtClean="0"/>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327605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4E0BC-B047-8B4A-9E61-F0B65E5E8E54}" type="datetimeFigureOut">
              <a:rPr lang="en-US" smtClean="0"/>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323162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4E0BC-B047-8B4A-9E61-F0B65E5E8E54}" type="datetimeFigureOut">
              <a:rPr lang="en-US" smtClean="0"/>
              <a:t>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102107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34E0BC-B047-8B4A-9E61-F0B65E5E8E54}" type="datetimeFigureOut">
              <a:rPr lang="en-US" smtClean="0"/>
              <a:t>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391620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34E0BC-B047-8B4A-9E61-F0B65E5E8E54}" type="datetimeFigureOut">
              <a:rPr lang="en-US" smtClean="0"/>
              <a:t>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125956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4E0BC-B047-8B4A-9E61-F0B65E5E8E54}" type="datetimeFigureOut">
              <a:rPr lang="en-US" smtClean="0"/>
              <a:t>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118048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E0BC-B047-8B4A-9E61-F0B65E5E8E54}" type="datetimeFigureOut">
              <a:rPr lang="en-US" smtClean="0"/>
              <a:t>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217511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4E0BC-B047-8B4A-9E61-F0B65E5E8E54}" type="datetimeFigureOut">
              <a:rPr lang="en-US" smtClean="0"/>
              <a:t>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9B40-AB33-F047-8594-F81646687D91}" type="slidenum">
              <a:rPr lang="en-US" smtClean="0"/>
              <a:t>‹#›</a:t>
            </a:fld>
            <a:endParaRPr lang="en-US"/>
          </a:p>
        </p:txBody>
      </p:sp>
    </p:spTree>
    <p:extLst>
      <p:ext uri="{BB962C8B-B14F-4D97-AF65-F5344CB8AC3E}">
        <p14:creationId xmlns:p14="http://schemas.microsoft.com/office/powerpoint/2010/main" val="13678642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4E0BC-B047-8B4A-9E61-F0B65E5E8E54}" type="datetimeFigureOut">
              <a:rPr lang="en-US" smtClean="0"/>
              <a:t>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19B40-AB33-F047-8594-F81646687D91}" type="slidenum">
              <a:rPr lang="en-US" smtClean="0"/>
              <a:t>‹#›</a:t>
            </a:fld>
            <a:endParaRPr lang="en-US"/>
          </a:p>
        </p:txBody>
      </p:sp>
    </p:spTree>
    <p:extLst>
      <p:ext uri="{BB962C8B-B14F-4D97-AF65-F5344CB8AC3E}">
        <p14:creationId xmlns:p14="http://schemas.microsoft.com/office/powerpoint/2010/main" val="1814208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Response Questions</a:t>
            </a:r>
            <a:endParaRPr lang="en-US" dirty="0"/>
          </a:p>
        </p:txBody>
      </p:sp>
      <p:sp>
        <p:nvSpPr>
          <p:cNvPr id="3" name="Content Placeholder 2"/>
          <p:cNvSpPr>
            <a:spLocks noGrp="1"/>
          </p:cNvSpPr>
          <p:nvPr>
            <p:ph idx="1"/>
          </p:nvPr>
        </p:nvSpPr>
        <p:spPr/>
        <p:txBody>
          <a:bodyPr/>
          <a:lstStyle/>
          <a:p>
            <a:r>
              <a:rPr lang="en-US" dirty="0" smtClean="0"/>
              <a:t>What are they?</a:t>
            </a:r>
          </a:p>
          <a:p>
            <a:r>
              <a:rPr lang="en-US" dirty="0" smtClean="0"/>
              <a:t>Constructed Response Questions </a:t>
            </a:r>
            <a:r>
              <a:rPr lang="en-US" dirty="0"/>
              <a:t>are open ended, short answer </a:t>
            </a:r>
            <a:r>
              <a:rPr lang="en-US" dirty="0" smtClean="0"/>
              <a:t>questions.</a:t>
            </a:r>
            <a:endParaRPr lang="en-US" dirty="0"/>
          </a:p>
        </p:txBody>
      </p:sp>
    </p:spTree>
    <p:extLst>
      <p:ext uri="{BB962C8B-B14F-4D97-AF65-F5344CB8AC3E}">
        <p14:creationId xmlns:p14="http://schemas.microsoft.com/office/powerpoint/2010/main" val="623024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20115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The first sentence of the response should reword the question and state a personal opinion or direct response to the question.</a:t>
            </a:r>
          </a:p>
          <a:p>
            <a:pPr marL="0" indent="0">
              <a:buNone/>
            </a:pPr>
            <a:endParaRPr lang="en-US" dirty="0"/>
          </a:p>
        </p:txBody>
      </p:sp>
    </p:spTree>
    <p:extLst>
      <p:ext uri="{BB962C8B-B14F-4D97-AF65-F5344CB8AC3E}">
        <p14:creationId xmlns:p14="http://schemas.microsoft.com/office/powerpoint/2010/main" val="26294051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Tie the response directly to the reading by citing specific details from the text that support </a:t>
            </a:r>
            <a:r>
              <a:rPr lang="en-US" dirty="0" smtClean="0"/>
              <a:t>answer</a:t>
            </a:r>
            <a:r>
              <a:rPr lang="en-US" dirty="0"/>
              <a:t>, idea, or </a:t>
            </a:r>
            <a:r>
              <a:rPr lang="en-US" dirty="0" smtClean="0"/>
              <a:t>opinion;  USE QUOTES!!!</a:t>
            </a:r>
            <a:endParaRPr lang="en-US" dirty="0"/>
          </a:p>
          <a:p>
            <a:r>
              <a:rPr lang="en-US" dirty="0" smtClean="0"/>
              <a:t> Here are some suggested sentence starters:</a:t>
            </a:r>
          </a:p>
          <a:p>
            <a:r>
              <a:rPr lang="en-US" dirty="0" smtClean="0"/>
              <a:t>In the text...</a:t>
            </a:r>
          </a:p>
          <a:p>
            <a:r>
              <a:rPr lang="en-US" dirty="0" smtClean="0"/>
              <a:t>The text states...</a:t>
            </a:r>
          </a:p>
          <a:p>
            <a:r>
              <a:rPr lang="en-US" dirty="0" smtClean="0"/>
              <a:t>According to the passage...</a:t>
            </a:r>
          </a:p>
          <a:p>
            <a:r>
              <a:rPr lang="en-US" dirty="0" smtClean="0"/>
              <a:t>One example from the text...</a:t>
            </a:r>
          </a:p>
          <a:p>
            <a:r>
              <a:rPr lang="en-US" dirty="0" smtClean="0"/>
              <a:t>The author states...</a:t>
            </a:r>
          </a:p>
          <a:p>
            <a:endParaRPr lang="en-US" dirty="0"/>
          </a:p>
        </p:txBody>
      </p:sp>
    </p:spTree>
    <p:extLst>
      <p:ext uri="{BB962C8B-B14F-4D97-AF65-F5344CB8AC3E}">
        <p14:creationId xmlns:p14="http://schemas.microsoft.com/office/powerpoint/2010/main" val="25240295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Explain how the text details actually support his answer, idea, or opinion. </a:t>
            </a:r>
            <a:r>
              <a:rPr lang="en-US" dirty="0" smtClean="0"/>
              <a:t>One of these sentence starters might help:</a:t>
            </a:r>
          </a:p>
          <a:p>
            <a:r>
              <a:rPr lang="en-US" dirty="0" smtClean="0"/>
              <a:t>This shows...</a:t>
            </a:r>
          </a:p>
          <a:p>
            <a:r>
              <a:rPr lang="en-US" dirty="0" smtClean="0"/>
              <a:t>This demonstrates...</a:t>
            </a:r>
          </a:p>
          <a:p>
            <a:r>
              <a:rPr lang="en-US" dirty="0" smtClean="0"/>
              <a:t>I believe...</a:t>
            </a:r>
          </a:p>
          <a:p>
            <a:r>
              <a:rPr lang="en-US" dirty="0" smtClean="0"/>
              <a:t>Now I know...</a:t>
            </a:r>
          </a:p>
          <a:p>
            <a:r>
              <a:rPr lang="en-US" dirty="0" smtClean="0"/>
              <a:t>This proves...</a:t>
            </a:r>
            <a:endParaRPr lang="en-US" dirty="0"/>
          </a:p>
        </p:txBody>
      </p:sp>
    </p:spTree>
    <p:extLst>
      <p:ext uri="{BB962C8B-B14F-4D97-AF65-F5344CB8AC3E}">
        <p14:creationId xmlns:p14="http://schemas.microsoft.com/office/powerpoint/2010/main" val="4045251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What is your favorite book series? </a:t>
            </a:r>
            <a:endParaRPr lang="en-US" dirty="0" smtClean="0"/>
          </a:p>
          <a:p>
            <a:r>
              <a:rPr lang="en-US" dirty="0" smtClean="0"/>
              <a:t>STRONG My favorite book series is “Frog and Toad” for many reasons. The series tells about two friends I really like. Their adventures are always funny. The books are just the right reading level for me. I love the “Frog and Toad” series. </a:t>
            </a:r>
          </a:p>
          <a:p>
            <a:pPr marL="0" indent="0">
              <a:buNone/>
            </a:pPr>
            <a:endParaRPr lang="en-US" dirty="0" smtClean="0"/>
          </a:p>
          <a:p>
            <a:r>
              <a:rPr lang="en-US" dirty="0" smtClean="0"/>
              <a:t>WEAK </a:t>
            </a:r>
          </a:p>
          <a:p>
            <a:r>
              <a:rPr lang="en-US" dirty="0" smtClean="0"/>
              <a:t>My favorite book series is “Frog and Toad” because they are funny. Once they ate ice cream. I like ice cream. </a:t>
            </a:r>
          </a:p>
          <a:p>
            <a:pPr marL="0" indent="0">
              <a:buNone/>
            </a:pPr>
            <a:endParaRPr lang="en-US" dirty="0" smtClean="0"/>
          </a:p>
          <a:p>
            <a:endParaRPr lang="en-US" dirty="0"/>
          </a:p>
        </p:txBody>
      </p:sp>
    </p:spTree>
    <p:extLst>
      <p:ext uri="{BB962C8B-B14F-4D97-AF65-F5344CB8AC3E}">
        <p14:creationId xmlns:p14="http://schemas.microsoft.com/office/powerpoint/2010/main" val="4206092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Excerpt from </a:t>
            </a:r>
            <a:r>
              <a:rPr lang="en-US" u="sng" dirty="0" smtClean="0"/>
              <a:t>The Blizzard</a:t>
            </a:r>
            <a:endParaRPr lang="en-US" u="sng" dirty="0"/>
          </a:p>
        </p:txBody>
      </p:sp>
      <p:sp>
        <p:nvSpPr>
          <p:cNvPr id="3" name="Content Placeholder 2"/>
          <p:cNvSpPr>
            <a:spLocks noGrp="1"/>
          </p:cNvSpPr>
          <p:nvPr>
            <p:ph idx="1"/>
          </p:nvPr>
        </p:nvSpPr>
        <p:spPr/>
        <p:txBody>
          <a:bodyPr>
            <a:normAutofit/>
          </a:bodyPr>
          <a:lstStyle/>
          <a:p>
            <a:pPr marL="0" indent="0">
              <a:buNone/>
            </a:pPr>
            <a:r>
              <a:rPr lang="en-US" dirty="0"/>
              <a:t>Miss Bailey walked around the room like a general getting her army ready to fight. "Jacob and Henry, turn down the lamps," she ordered. "Mittens, everyone. If you have a scarf, tie it over your nose." When they were ready, she clapped again. "Mr. Carter, open the door please</a:t>
            </a:r>
            <a:r>
              <a:rPr lang="en-US" dirty="0" smtClean="0"/>
              <a:t>.”</a:t>
            </a:r>
          </a:p>
        </p:txBody>
      </p:sp>
    </p:spTree>
    <p:extLst>
      <p:ext uri="{BB962C8B-B14F-4D97-AF65-F5344CB8AC3E}">
        <p14:creationId xmlns:p14="http://schemas.microsoft.com/office/powerpoint/2010/main" val="42345046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typical assessment question might </a:t>
            </a:r>
            <a:r>
              <a:rPr lang="en-US" dirty="0" smtClean="0"/>
              <a:t>read:</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How </a:t>
            </a:r>
            <a:r>
              <a:rPr lang="en-US" dirty="0"/>
              <a:t>would you describe this teacher? Using details from the text, support your thinking. </a:t>
            </a:r>
          </a:p>
        </p:txBody>
      </p:sp>
    </p:spTree>
    <p:extLst>
      <p:ext uri="{BB962C8B-B14F-4D97-AF65-F5344CB8AC3E}">
        <p14:creationId xmlns:p14="http://schemas.microsoft.com/office/powerpoint/2010/main" val="17131643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 </a:t>
            </a:r>
            <a:r>
              <a:rPr lang="en-US" dirty="0"/>
              <a:t>think this teacher is a strong leader and take-charge </a:t>
            </a:r>
            <a:r>
              <a:rPr lang="en-US" dirty="0" err="1"/>
              <a:t>person.The</a:t>
            </a:r>
            <a:r>
              <a:rPr lang="en-US" dirty="0"/>
              <a:t> text states that she "ordered" the students to put on their mittens and scarves. The text also compared her to a general in the </a:t>
            </a:r>
            <a:r>
              <a:rPr lang="en-US" dirty="0" err="1"/>
              <a:t>army.Both</a:t>
            </a:r>
            <a:r>
              <a:rPr lang="en-US" dirty="0"/>
              <a:t> of these examples show that she can command a group of people like a strong leader would. </a:t>
            </a:r>
          </a:p>
        </p:txBody>
      </p:sp>
    </p:spTree>
    <p:extLst>
      <p:ext uri="{BB962C8B-B14F-4D97-AF65-F5344CB8AC3E}">
        <p14:creationId xmlns:p14="http://schemas.microsoft.com/office/powerpoint/2010/main" val="23638065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At </a:t>
            </a:r>
            <a:r>
              <a:rPr lang="en-US" dirty="0"/>
              <a:t>the end of the story, Tacky outwits the Hunters. How does he outwit them? What causes him to be successful? </a:t>
            </a:r>
            <a:r>
              <a:rPr lang="en-US" dirty="0" smtClean="0"/>
              <a:t>Use text evidence to support your answer.</a:t>
            </a:r>
            <a:endParaRPr lang="en-US" dirty="0"/>
          </a:p>
        </p:txBody>
      </p:sp>
      <p:sp>
        <p:nvSpPr>
          <p:cNvPr id="3" name="Subtitle 2"/>
          <p:cNvSpPr>
            <a:spLocks noGrp="1"/>
          </p:cNvSpPr>
          <p:nvPr>
            <p:ph type="subTitle" idx="1"/>
          </p:nvPr>
        </p:nvSpPr>
        <p:spPr>
          <a:xfrm flipV="1">
            <a:off x="1371600" y="1793883"/>
            <a:ext cx="6078460" cy="2092317"/>
          </a:xfrm>
        </p:spPr>
        <p:txBody>
          <a:bodyPr/>
          <a:lstStyle/>
          <a:p>
            <a:endParaRPr lang="en-US" dirty="0"/>
          </a:p>
        </p:txBody>
      </p:sp>
    </p:spTree>
    <p:extLst>
      <p:ext uri="{BB962C8B-B14F-4D97-AF65-F5344CB8AC3E}">
        <p14:creationId xmlns:p14="http://schemas.microsoft.com/office/powerpoint/2010/main" val="3964911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TotalTime>
  <Words>399</Words>
  <Application>Microsoft Macintosh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Constructed Response Questions</vt:lpstr>
      <vt:lpstr>PowerPoint Presentation</vt:lpstr>
      <vt:lpstr>PowerPoint Presentation</vt:lpstr>
      <vt:lpstr>PowerPoint Presentation</vt:lpstr>
      <vt:lpstr>PowerPoint Presentation</vt:lpstr>
      <vt:lpstr>Excerpt from The Blizzard</vt:lpstr>
      <vt:lpstr>A typical assessment question might read:</vt:lpstr>
      <vt:lpstr>PowerPoint Presentation</vt:lpstr>
      <vt:lpstr>   At the end of the story, Tacky outwits the Hunters. How does he outwit them? What causes him to be successful? Use text evidence to support your answer.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the end of the story, Tacky outwits the Hunters. How does he outwit them? What causes him to be successful? What are some of the outcomes that result from Tacky outwitting the Hunters? </dc:title>
  <dc:creator>Chastidy Chapman</dc:creator>
  <cp:lastModifiedBy>Dennise Belden</cp:lastModifiedBy>
  <cp:revision>6</cp:revision>
  <dcterms:created xsi:type="dcterms:W3CDTF">2015-02-16T03:39:12Z</dcterms:created>
  <dcterms:modified xsi:type="dcterms:W3CDTF">2015-02-20T17:52:15Z</dcterms:modified>
</cp:coreProperties>
</file>